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yak Dethe" userId="bb5857d508289b05" providerId="LiveId" clId="{98D23AF8-0A57-4FE5-B72F-C0112C8C8379}"/>
    <pc:docChg chg="modSld">
      <pc:chgData name="Samyak Dethe" userId="bb5857d508289b05" providerId="LiveId" clId="{98D23AF8-0A57-4FE5-B72F-C0112C8C8379}" dt="2026-09-30T11:39:48.150" v="0"/>
      <pc:docMkLst>
        <pc:docMk/>
      </pc:docMkLst>
      <pc:sldChg chg="modSp">
        <pc:chgData name="Samyak Dethe" userId="bb5857d508289b05" providerId="LiveId" clId="{98D23AF8-0A57-4FE5-B72F-C0112C8C8379}" dt="2026-09-30T11:39:48.150" v="0"/>
        <pc:sldMkLst>
          <pc:docMk/>
          <pc:sldMk cId="2996285795" sldId="256"/>
        </pc:sldMkLst>
        <pc:spChg chg="mod">
          <ac:chgData name="Samyak Dethe" userId="bb5857d508289b05" providerId="LiveId" clId="{98D23AF8-0A57-4FE5-B72F-C0112C8C8379}" dt="2026-09-30T11:39:48.150" v="0"/>
          <ac:spMkLst>
            <pc:docMk/>
            <pc:sldMk cId="2996285795" sldId="256"/>
            <ac:spMk id="2" creationId="{7A90AA34-4F24-D1E8-E636-1E9495A07C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2A340C-61D3-481B-A733-E45F0FE7E4A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27E50-0C8F-4A30-9DC3-21BDBD2C1B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9061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7E50-0C8F-4A30-9DC3-21BDBD2C1B6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0132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9DB2-192D-54C8-9D15-1FEFA7A94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11616-D50A-721F-C0B2-DBD30B6A4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B6F64-1989-48CF-5C26-2B31AA250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DCD3B-2E93-15A3-8831-FA960D17E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C74BA-DFE0-90EF-41C4-1A458BDCE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1198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5BBB5-6E58-247E-5F27-9B80BD39E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DC152-F394-C07E-D0F6-1319CABA0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D73A2-58CF-A328-BD60-1F030BBFF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A6C4E-2C8D-9A24-9046-23C848075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3716D-677C-7B09-C0BE-6F9394BF6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863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E9528-E240-EDA9-76CB-A5FEC5D0E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2DDE02-4A53-4EF2-9A97-887C26EA5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E490C-0287-75C1-6025-E857453D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EED5C-DCD7-1865-EBAA-17DF39E5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59C14-E3D3-8394-42B1-873759632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286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1ABCC-B934-1E02-2C0D-EA5278CF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BA86A-936E-0107-A8C1-E12C7E041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1DE075-2B85-91C4-04AC-634FA668B7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298D9-DF28-C62B-FD05-A5B67E176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8C1E3D-7B0C-809F-FE5C-FBB85F602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65830-A73F-6CD1-7A39-A5113BB34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5894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85F0F-FC73-AB31-7108-F5A3249A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C16AB-DA2A-0045-D25A-6F3ACB56A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83E60E-F999-CF4C-3A09-8CEB2B31D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B5362A-EA06-EB0A-A4CB-B6EFCB7DE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0ED9B5-76AB-CAF2-7FC1-DC9EB962AB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19F55C-3B48-3EF0-83B7-DDF20CB0F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39D1D7-9F18-B926-F844-9CC1F472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65B65D-C160-DD7D-29CB-58BF6D7FB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245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07AB-5FFC-7C37-7957-238091ED9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603584-868E-3989-5AB6-1688675C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0E23A5-706D-6AC5-E73B-FE0D42A25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FA1EB-8BAC-5357-BE3B-94B78D438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933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509C7D-C7AB-63D5-1058-2871E5A33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CA843F-3479-F6B7-5B57-5699A321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E756-5D61-F59C-7A5A-50585EF6F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916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EAF24-7A85-1DEE-6BFC-8F2127015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6497C-A775-177D-A2BA-4DBB2F763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AA8BC-A868-83B5-DF38-3B29EE82B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266CD3-9676-8369-32D2-B7C52C7A2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E43A2-A776-2950-34BE-0915C6088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8659AE-6440-8FE2-657F-135D98BD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691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F6DEA-6A9B-217E-7DC5-E4E172AD2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3B24-48DE-C6FA-DFE1-4E9BB1B25D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0E280-03FD-9303-3A9F-07F7A8B99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0C3D4-AE35-8301-D31E-3DC007B23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B3F0FD-D432-F84E-426F-DEFA3CE3E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56F88-07F7-A154-6138-F96ED72D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262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645EC-6753-426E-E336-0A3F8CC97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8B0DC-13E7-0C78-48E2-D83BC1F49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C4AB0-9430-AB32-66FD-22A8A8803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7270B-6557-C3FD-DAD0-6F1C599BF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B7ABE-6582-DAD4-4B25-90F6F11AA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7095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06461D-FB4F-ABE2-A5B7-A7CBCECB8D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8AD60C-1BAC-39B2-4EDB-EC35C419E4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47224-DF74-D702-0DD7-C4543CC50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88220-59BE-DB2E-38F4-C69B9496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398F7-B690-03BD-1BE5-4BDA2707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246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A2043A-3D85-07F2-4435-BBCD14A87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7F7BC0-628A-4739-BADE-C1E0C1A5F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68A35-BB4A-316C-5B40-19DDC3C93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05E81-B249-4BE3-8D84-CDDEFB56A252}" type="datetimeFigureOut">
              <a:rPr lang="en-IN" smtClean="0"/>
              <a:t>30-09-2026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DAE1B-546D-448B-C66E-90582F4E0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BED65-3718-14BE-1AA1-7B5C21C8C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92455-F961-4F81-A32A-0BC9BA9E87F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01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0AA34-4F24-D1E8-E636-1E9495A07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FOR PPT FORMAT 16:9 FOR HALL ORAL PERSENTATION</a:t>
            </a:r>
          </a:p>
        </p:txBody>
      </p:sp>
    </p:spTree>
    <p:extLst>
      <p:ext uri="{BB962C8B-B14F-4D97-AF65-F5344CB8AC3E}">
        <p14:creationId xmlns:p14="http://schemas.microsoft.com/office/powerpoint/2010/main" val="2996285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9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FOR PPT FORMAT 16:9 FOR HALL ORAL PERSENTATION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gourishankar patle</dc:creator>
  <cp:lastModifiedBy>Samyak Dethe</cp:lastModifiedBy>
  <cp:revision>4</cp:revision>
  <dcterms:created xsi:type="dcterms:W3CDTF">2026-08-12T08:04:04Z</dcterms:created>
  <dcterms:modified xsi:type="dcterms:W3CDTF">2026-09-30T11:39:50Z</dcterms:modified>
</cp:coreProperties>
</file>